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20" Type="http://schemas.openxmlformats.org/officeDocument/2006/relationships/viewProps" Target="viewProps.xml" /><Relationship Id="rId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2" Type="http://schemas.openxmlformats.org/officeDocument/2006/relationships/tableStyles" Target="tableStyles.xml" /><Relationship Id="rId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svg" /><Relationship Id="rId5" Type="http://schemas.openxmlformats.org/officeDocument/2006/relationships/image" Target="../media/image12.svg" /><Relationship Id="rId4" Type="http://schemas.openxmlformats.org/officeDocument/2006/relationships/image" Target="../media/image11.svg" /><Relationship Id="rId3" Type="http://schemas.openxmlformats.org/officeDocument/2006/relationships/image" Target="../media/image10.jpg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877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  <a:p>
            <a:pPr lvl="0" indent="0">
              <a:buNone/>
            </a:pPr>
            <a:r>
              <a:rPr>
                <a:latin typeface="Courier"/>
              </a:rPr>
              <a:t>    &lt;img src="https://github.com/ManuelePasini/slides-markdown/blob/master/slides/images/dataplat_seminar/ortho.svg?raw=true" alt="Ortographic projection" style="width: 100%; display: block;"&gt;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193800"/>
            <a:ext cx="402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09700"/>
            <a:ext cx="4038600" cy="2438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24000"/>
            <a:ext cx="4038600" cy="223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2025-12-08T12:08:18Z</dcterms:created>
  <dcterms:modified xsi:type="dcterms:W3CDTF">2025-12-08T12:08:18Z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